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0FC8DEC6-C384-403D-87FA-FDF14F94F68F}">
          <p14:sldIdLst>
            <p14:sldId id="256"/>
            <p14:sldId id="257"/>
            <p14:sldId id="259"/>
            <p14:sldId id="258"/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/>
              <a:t>Вопросы для анализа диалога</a:t>
            </a: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1) Понятен ли был вам предмет диалога? </a:t>
            </a:r>
            <a:endParaRPr lang="ru-RU" sz="3200" dirty="0" smtClean="0"/>
          </a:p>
          <a:p>
            <a:r>
              <a:rPr lang="ru-RU" sz="3200" dirty="0" smtClean="0"/>
              <a:t>2</a:t>
            </a:r>
            <a:r>
              <a:rPr lang="ru-RU" sz="3200" dirty="0"/>
              <a:t>) </a:t>
            </a:r>
            <a:r>
              <a:rPr lang="ru-RU" sz="3200" dirty="0" smtClean="0"/>
              <a:t>Что, на ваш взгляд, </a:t>
            </a:r>
            <a:r>
              <a:rPr lang="ru-RU" sz="3200" dirty="0"/>
              <a:t>нужно добавить в диалог, чтобы он стал полным? </a:t>
            </a:r>
            <a:endParaRPr lang="ru-RU" sz="3200" dirty="0" smtClean="0"/>
          </a:p>
          <a:p>
            <a:r>
              <a:rPr lang="ru-RU" sz="3200" dirty="0" smtClean="0"/>
              <a:t>3</a:t>
            </a:r>
            <a:r>
              <a:rPr lang="ru-RU" sz="3200" dirty="0"/>
              <a:t>) Ваша оценка работы одноклассников?</a:t>
            </a:r>
          </a:p>
        </p:txBody>
      </p:sp>
    </p:spTree>
    <p:extLst>
      <p:ext uri="{BB962C8B-B14F-4D97-AF65-F5344CB8AC3E}">
        <p14:creationId xmlns:p14="http://schemas.microsoft.com/office/powerpoint/2010/main" val="193953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dirty="0" smtClean="0"/>
              <a:t>Образовать от существительных имена прилагательные</a:t>
            </a:r>
            <a:endParaRPr lang="ru-RU" sz="49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З</a:t>
            </a:r>
            <a:r>
              <a:rPr lang="ru-RU" dirty="0" smtClean="0"/>
              <a:t>има - </a:t>
            </a:r>
          </a:p>
          <a:p>
            <a:r>
              <a:rPr lang="ru-RU" dirty="0" smtClean="0"/>
              <a:t>Весна - </a:t>
            </a:r>
            <a:endParaRPr lang="ru-RU" dirty="0"/>
          </a:p>
          <a:p>
            <a:r>
              <a:rPr lang="ru-RU" dirty="0" smtClean="0"/>
              <a:t>Берёза -               </a:t>
            </a:r>
          </a:p>
          <a:p>
            <a:r>
              <a:rPr lang="ru-RU" dirty="0" smtClean="0"/>
              <a:t>Дуб - </a:t>
            </a:r>
            <a:endParaRPr lang="ru-RU" dirty="0"/>
          </a:p>
          <a:p>
            <a:r>
              <a:rPr lang="ru-RU" dirty="0" smtClean="0"/>
              <a:t>Лето -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Холод –</a:t>
            </a:r>
          </a:p>
          <a:p>
            <a:r>
              <a:rPr lang="ru-RU" dirty="0" smtClean="0"/>
              <a:t>Снег – </a:t>
            </a:r>
          </a:p>
          <a:p>
            <a:r>
              <a:rPr lang="ru-RU" dirty="0" smtClean="0"/>
              <a:t>Школа – </a:t>
            </a:r>
          </a:p>
          <a:p>
            <a:r>
              <a:rPr lang="ru-RU" dirty="0" smtClean="0"/>
              <a:t>Солнце – </a:t>
            </a:r>
          </a:p>
          <a:p>
            <a:r>
              <a:rPr lang="ru-RU" dirty="0" smtClean="0"/>
              <a:t>Песня – 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375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Проверь внимательно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Зим</a:t>
            </a:r>
            <a:r>
              <a:rPr lang="ru-RU" b="1" dirty="0"/>
              <a:t>а</a:t>
            </a:r>
            <a:r>
              <a:rPr lang="ru-RU" dirty="0"/>
              <a:t> - </a:t>
            </a:r>
            <a:r>
              <a:rPr lang="ru-RU" dirty="0" smtClean="0"/>
              <a:t>зимн</a:t>
            </a:r>
            <a:r>
              <a:rPr lang="ru-RU" b="1" dirty="0" smtClean="0"/>
              <a:t>ий</a:t>
            </a:r>
            <a:endParaRPr lang="ru-RU" b="1" dirty="0"/>
          </a:p>
          <a:p>
            <a:r>
              <a:rPr lang="ru-RU" dirty="0"/>
              <a:t>Весн</a:t>
            </a:r>
            <a:r>
              <a:rPr lang="ru-RU" b="1" dirty="0"/>
              <a:t>а</a:t>
            </a:r>
            <a:r>
              <a:rPr lang="ru-RU" dirty="0"/>
              <a:t> </a:t>
            </a:r>
            <a:r>
              <a:rPr lang="ru-RU" dirty="0" smtClean="0"/>
              <a:t>- весенн</a:t>
            </a:r>
            <a:r>
              <a:rPr lang="ru-RU" b="1" dirty="0" smtClean="0"/>
              <a:t>ий</a:t>
            </a:r>
            <a:r>
              <a:rPr lang="ru-RU" dirty="0" smtClean="0"/>
              <a:t> </a:t>
            </a:r>
            <a:endParaRPr lang="ru-RU" dirty="0"/>
          </a:p>
          <a:p>
            <a:r>
              <a:rPr lang="ru-RU" dirty="0"/>
              <a:t>Берёз</a:t>
            </a:r>
            <a:r>
              <a:rPr lang="ru-RU" b="1" dirty="0"/>
              <a:t>а</a:t>
            </a:r>
            <a:r>
              <a:rPr lang="ru-RU" dirty="0"/>
              <a:t> - </a:t>
            </a:r>
            <a:r>
              <a:rPr lang="ru-RU" dirty="0" smtClean="0"/>
              <a:t>березов</a:t>
            </a:r>
            <a:r>
              <a:rPr lang="ru-RU" b="1" dirty="0" smtClean="0"/>
              <a:t>ый</a:t>
            </a:r>
            <a:r>
              <a:rPr lang="ru-RU" dirty="0" smtClean="0"/>
              <a:t>              </a:t>
            </a:r>
            <a:endParaRPr lang="ru-RU" dirty="0"/>
          </a:p>
          <a:p>
            <a:r>
              <a:rPr lang="ru-RU" dirty="0"/>
              <a:t>Дуб - </a:t>
            </a:r>
            <a:r>
              <a:rPr lang="ru-RU" dirty="0" smtClean="0"/>
              <a:t>дубов</a:t>
            </a:r>
            <a:r>
              <a:rPr lang="ru-RU" b="1" dirty="0" smtClean="0"/>
              <a:t>ый</a:t>
            </a:r>
            <a:endParaRPr lang="ru-RU" b="1" dirty="0"/>
          </a:p>
          <a:p>
            <a:r>
              <a:rPr lang="ru-RU" dirty="0"/>
              <a:t>Лет</a:t>
            </a:r>
            <a:r>
              <a:rPr lang="ru-RU" b="1" dirty="0"/>
              <a:t>о</a:t>
            </a:r>
            <a:r>
              <a:rPr lang="ru-RU" dirty="0"/>
              <a:t> </a:t>
            </a:r>
            <a:r>
              <a:rPr lang="ru-RU" dirty="0" smtClean="0"/>
              <a:t>- летн</a:t>
            </a:r>
            <a:r>
              <a:rPr lang="ru-RU" b="1" dirty="0" smtClean="0"/>
              <a:t>ий</a:t>
            </a:r>
            <a:endParaRPr lang="ru-RU" b="1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Холод – холодн</a:t>
            </a:r>
            <a:r>
              <a:rPr lang="ru-RU" b="1" dirty="0" smtClean="0"/>
              <a:t>ый</a:t>
            </a:r>
            <a:endParaRPr lang="ru-RU" b="1" dirty="0"/>
          </a:p>
          <a:p>
            <a:r>
              <a:rPr lang="ru-RU" dirty="0"/>
              <a:t>Снег – </a:t>
            </a:r>
            <a:r>
              <a:rPr lang="ru-RU" dirty="0" smtClean="0"/>
              <a:t>снежн</a:t>
            </a:r>
            <a:r>
              <a:rPr lang="ru-RU" b="1" dirty="0" smtClean="0"/>
              <a:t>ый</a:t>
            </a:r>
            <a:endParaRPr lang="ru-RU" b="1" dirty="0"/>
          </a:p>
          <a:p>
            <a:r>
              <a:rPr lang="ru-RU" dirty="0"/>
              <a:t>Школ</a:t>
            </a:r>
            <a:r>
              <a:rPr lang="ru-RU" b="1" dirty="0"/>
              <a:t>а</a:t>
            </a:r>
            <a:r>
              <a:rPr lang="ru-RU" dirty="0"/>
              <a:t> – </a:t>
            </a:r>
            <a:r>
              <a:rPr lang="ru-RU" dirty="0" smtClean="0"/>
              <a:t>школьн</a:t>
            </a:r>
            <a:r>
              <a:rPr lang="ru-RU" b="1" dirty="0" smtClean="0"/>
              <a:t>ый</a:t>
            </a:r>
            <a:endParaRPr lang="ru-RU" b="1" dirty="0"/>
          </a:p>
          <a:p>
            <a:r>
              <a:rPr lang="ru-RU" dirty="0"/>
              <a:t>Солнц</a:t>
            </a:r>
            <a:r>
              <a:rPr lang="ru-RU" b="1" dirty="0"/>
              <a:t>е</a:t>
            </a:r>
            <a:r>
              <a:rPr lang="ru-RU" dirty="0"/>
              <a:t> – </a:t>
            </a:r>
            <a:r>
              <a:rPr lang="ru-RU" dirty="0" smtClean="0"/>
              <a:t>солнечн</a:t>
            </a:r>
            <a:r>
              <a:rPr lang="ru-RU" b="1" dirty="0" smtClean="0"/>
              <a:t>ый</a:t>
            </a:r>
            <a:endParaRPr lang="ru-RU" b="1" dirty="0"/>
          </a:p>
          <a:p>
            <a:r>
              <a:rPr lang="ru-RU" dirty="0"/>
              <a:t>Песн</a:t>
            </a:r>
            <a:r>
              <a:rPr lang="ru-RU" b="1" dirty="0"/>
              <a:t>я</a:t>
            </a:r>
            <a:r>
              <a:rPr lang="ru-RU" dirty="0"/>
              <a:t> </a:t>
            </a:r>
            <a:r>
              <a:rPr lang="ru-RU" dirty="0" smtClean="0"/>
              <a:t>– песенн</a:t>
            </a:r>
            <a:r>
              <a:rPr lang="ru-RU" b="1" dirty="0" smtClean="0"/>
              <a:t>ый</a:t>
            </a: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2667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 записанными словами составить связный текст из 5 предложений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9650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dirty="0"/>
              <a:t>Вставить пропущенные окончания, определить род прилагательных</a:t>
            </a:r>
            <a:endParaRPr lang="ru-RU" sz="49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err="1"/>
              <a:t>ясн</a:t>
            </a:r>
            <a:r>
              <a:rPr lang="ru-RU" dirty="0"/>
              <a:t>..   погода                        </a:t>
            </a:r>
          </a:p>
          <a:p>
            <a:r>
              <a:rPr lang="ru-RU" dirty="0" err="1"/>
              <a:t>тепл</a:t>
            </a:r>
            <a:r>
              <a:rPr lang="ru-RU" dirty="0"/>
              <a:t>…     ветер</a:t>
            </a:r>
          </a:p>
          <a:p>
            <a:r>
              <a:rPr lang="ru-RU" dirty="0" err="1"/>
              <a:t>летн</a:t>
            </a:r>
            <a:r>
              <a:rPr lang="ru-RU" dirty="0"/>
              <a:t>… утро                         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молод…  травка</a:t>
            </a:r>
          </a:p>
          <a:p>
            <a:r>
              <a:rPr lang="ru-RU" dirty="0" err="1"/>
              <a:t>больш</a:t>
            </a:r>
            <a:r>
              <a:rPr lang="ru-RU" dirty="0"/>
              <a:t>… дом                        </a:t>
            </a:r>
          </a:p>
          <a:p>
            <a:r>
              <a:rPr lang="ru-RU" dirty="0"/>
              <a:t>голуб… небо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942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52</TotalTime>
  <Words>131</Words>
  <Application>Microsoft Office PowerPoint</Application>
  <PresentationFormat>Экран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NewsPrint</vt:lpstr>
      <vt:lpstr>Вопросы для анализа диалога</vt:lpstr>
      <vt:lpstr>Образовать от существительных имена прилагательные</vt:lpstr>
      <vt:lpstr>Проверь внимательно</vt:lpstr>
      <vt:lpstr>Домашнее задание </vt:lpstr>
      <vt:lpstr>Вставить пропущенные окончания, определить род прилагательных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Вопросы для анализа диалога</dc:title>
  <dc:creator>Светлана</dc:creator>
  <cp:lastModifiedBy>Светлана</cp:lastModifiedBy>
  <cp:revision>6</cp:revision>
  <dcterms:created xsi:type="dcterms:W3CDTF">2015-01-26T17:10:12Z</dcterms:created>
  <dcterms:modified xsi:type="dcterms:W3CDTF">2015-01-26T18:13:57Z</dcterms:modified>
</cp:coreProperties>
</file>