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57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08.09.2019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08.09.2019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08.09.2019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08.09.2019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08.09.2019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08.09.2019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44824"/>
            <a:ext cx="8636496" cy="197408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Педагогические технологии, применяемые для развития УУД на уроке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3886200"/>
            <a:ext cx="4176464" cy="17526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Инишева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С.В., учитель русского языка и литературы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593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2" y="322263"/>
            <a:ext cx="8760973" cy="657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108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626"/>
            <a:ext cx="8886399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877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64096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23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116632"/>
            <a:ext cx="8736971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509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568952" cy="642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38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712968" cy="653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854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774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64096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826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68" y="168036"/>
            <a:ext cx="8568952" cy="642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376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Педагогический инструмент формирования УУД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Технология деятельностного метода</a:t>
            </a:r>
          </a:p>
          <a:p>
            <a:r>
              <a:rPr lang="ru-RU" dirty="0" smtClean="0"/>
              <a:t>Проектные технологии</a:t>
            </a:r>
          </a:p>
          <a:p>
            <a:r>
              <a:rPr lang="ru-RU" dirty="0" smtClean="0"/>
              <a:t>Технология формирования типа правильной читательской деятельности</a:t>
            </a:r>
          </a:p>
          <a:p>
            <a:r>
              <a:rPr lang="ru-RU" dirty="0"/>
              <a:t>Т</a:t>
            </a:r>
            <a:r>
              <a:rPr lang="ru-RU" dirty="0" smtClean="0"/>
              <a:t>ехнология проблемного диалога</a:t>
            </a:r>
          </a:p>
          <a:p>
            <a:r>
              <a:rPr lang="ru-RU" dirty="0"/>
              <a:t>И</a:t>
            </a:r>
            <a:r>
              <a:rPr lang="ru-RU" dirty="0" smtClean="0"/>
              <a:t>нформационные и коммуникационные технологии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3817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599970" cy="644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5245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78</TotalTime>
  <Words>39</Words>
  <Application>Microsoft Office PowerPoint</Application>
  <PresentationFormat>Экран (4:3)</PresentationFormat>
  <Paragraphs>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Педагогические технологии, применяемые для развития УУД на уроке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Педагогический инструмент формирования УУД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9</cp:revision>
  <dcterms:created xsi:type="dcterms:W3CDTF">2019-03-23T17:47:33Z</dcterms:created>
  <dcterms:modified xsi:type="dcterms:W3CDTF">2019-09-08T11:01:24Z</dcterms:modified>
</cp:coreProperties>
</file>