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9" r:id="rId4"/>
    <p:sldId id="258" r:id="rId5"/>
    <p:sldId id="260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без заголовка" id="{0FC8DEC6-C384-403D-87FA-FDF14F94F68F}">
          <p14:sldIdLst>
            <p14:sldId id="256"/>
            <p14:sldId id="257"/>
            <p14:sldId id="259"/>
            <p14:sldId id="258"/>
            <p14:sldId id="260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4" autoAdjust="0"/>
    <p:restoredTop sz="94671" autoAdjust="0"/>
  </p:normalViewPr>
  <p:slideViewPr>
    <p:cSldViewPr>
      <p:cViewPr varScale="1">
        <p:scale>
          <a:sx n="70" d="100"/>
          <a:sy n="70" d="100"/>
        </p:scale>
        <p:origin x="-1386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26.01.2015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26.01.2015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1"/>
            <a:ext cx="1828800" cy="5410199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26.01.2015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26.01.2015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54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26.01.2015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26.01.2015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26.01.2015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26.01.2015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26.01.2015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0"/>
            <a:ext cx="4594934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1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26.01.2015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0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26.01.2015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6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B4C71EC6-210F-42DE-9C53-41977AD35B3D}" type="datetimeFigureOut">
              <a:rPr lang="ru-RU" smtClean="0"/>
              <a:t>26.01.2015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6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68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6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b="1" dirty="0" smtClean="0"/>
              <a:t>Вопросы для анализа диалога</a:t>
            </a:r>
            <a:endParaRPr lang="ru-RU" b="1" dirty="0"/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3200" dirty="0"/>
              <a:t>1) Понятен ли был вам предмет диалога? </a:t>
            </a:r>
            <a:endParaRPr lang="ru-RU" sz="3200" dirty="0" smtClean="0"/>
          </a:p>
          <a:p>
            <a:r>
              <a:rPr lang="ru-RU" sz="3200" dirty="0" smtClean="0"/>
              <a:t>2</a:t>
            </a:r>
            <a:r>
              <a:rPr lang="ru-RU" sz="3200" dirty="0"/>
              <a:t>) </a:t>
            </a:r>
            <a:r>
              <a:rPr lang="ru-RU" sz="3200" dirty="0" smtClean="0"/>
              <a:t>Что, на ваш взгляд, </a:t>
            </a:r>
            <a:r>
              <a:rPr lang="ru-RU" sz="3200" dirty="0"/>
              <a:t>нужно добавить в диалог, чтобы он стал полным? </a:t>
            </a:r>
            <a:endParaRPr lang="ru-RU" sz="3200" dirty="0" smtClean="0"/>
          </a:p>
          <a:p>
            <a:r>
              <a:rPr lang="ru-RU" sz="3200" dirty="0" smtClean="0"/>
              <a:t>3</a:t>
            </a:r>
            <a:r>
              <a:rPr lang="ru-RU" sz="3200" dirty="0"/>
              <a:t>) Ваша оценка работы одноклассников?</a:t>
            </a:r>
          </a:p>
        </p:txBody>
      </p:sp>
    </p:spTree>
    <p:extLst>
      <p:ext uri="{BB962C8B-B14F-4D97-AF65-F5344CB8AC3E}">
        <p14:creationId xmlns:p14="http://schemas.microsoft.com/office/powerpoint/2010/main" val="19395323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4900" dirty="0" smtClean="0"/>
              <a:t>Образовать от существительных имена прилагательные</a:t>
            </a:r>
            <a:endParaRPr lang="ru-RU" sz="4900" dirty="0"/>
          </a:p>
        </p:txBody>
      </p:sp>
      <p:sp>
        <p:nvSpPr>
          <p:cNvPr id="5" name="Объект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ru-RU" dirty="0"/>
              <a:t>З</a:t>
            </a:r>
            <a:r>
              <a:rPr lang="ru-RU" dirty="0" smtClean="0"/>
              <a:t>има - </a:t>
            </a:r>
          </a:p>
          <a:p>
            <a:r>
              <a:rPr lang="ru-RU" dirty="0" smtClean="0"/>
              <a:t>Весна - </a:t>
            </a:r>
            <a:endParaRPr lang="ru-RU" dirty="0"/>
          </a:p>
          <a:p>
            <a:r>
              <a:rPr lang="ru-RU" dirty="0" smtClean="0"/>
              <a:t>Берёза -               </a:t>
            </a:r>
          </a:p>
          <a:p>
            <a:r>
              <a:rPr lang="ru-RU" dirty="0" smtClean="0"/>
              <a:t>Дуб - </a:t>
            </a:r>
            <a:endParaRPr lang="ru-RU" dirty="0"/>
          </a:p>
          <a:p>
            <a:r>
              <a:rPr lang="ru-RU" dirty="0" smtClean="0"/>
              <a:t>Лето -</a:t>
            </a:r>
            <a:endParaRPr lang="ru-RU" dirty="0"/>
          </a:p>
        </p:txBody>
      </p:sp>
      <p:sp>
        <p:nvSpPr>
          <p:cNvPr id="6" name="Объект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ru-RU" dirty="0" smtClean="0"/>
          </a:p>
          <a:p>
            <a:endParaRPr lang="ru-RU" dirty="0"/>
          </a:p>
          <a:p>
            <a:r>
              <a:rPr lang="ru-RU" dirty="0" smtClean="0"/>
              <a:t>Холод –</a:t>
            </a:r>
          </a:p>
          <a:p>
            <a:r>
              <a:rPr lang="ru-RU" dirty="0" smtClean="0"/>
              <a:t>Снег – </a:t>
            </a:r>
          </a:p>
          <a:p>
            <a:r>
              <a:rPr lang="ru-RU" dirty="0" smtClean="0"/>
              <a:t>Школа – </a:t>
            </a:r>
          </a:p>
          <a:p>
            <a:r>
              <a:rPr lang="ru-RU" dirty="0" smtClean="0"/>
              <a:t>Солнце – </a:t>
            </a:r>
          </a:p>
          <a:p>
            <a:r>
              <a:rPr lang="ru-RU" dirty="0" smtClean="0"/>
              <a:t>Песня – </a:t>
            </a:r>
          </a:p>
          <a:p>
            <a:pPr marL="0" indent="0">
              <a:buNone/>
            </a:pPr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937521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Проверь внимательно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ru-RU" dirty="0"/>
              <a:t>Зим</a:t>
            </a:r>
            <a:r>
              <a:rPr lang="ru-RU" b="1" dirty="0"/>
              <a:t>а</a:t>
            </a:r>
            <a:r>
              <a:rPr lang="ru-RU" dirty="0"/>
              <a:t> - </a:t>
            </a:r>
            <a:r>
              <a:rPr lang="ru-RU" dirty="0" smtClean="0"/>
              <a:t>зимн</a:t>
            </a:r>
            <a:r>
              <a:rPr lang="ru-RU" b="1" dirty="0" smtClean="0"/>
              <a:t>ий</a:t>
            </a:r>
            <a:endParaRPr lang="ru-RU" b="1" dirty="0"/>
          </a:p>
          <a:p>
            <a:r>
              <a:rPr lang="ru-RU" dirty="0"/>
              <a:t>Весн</a:t>
            </a:r>
            <a:r>
              <a:rPr lang="ru-RU" b="1" dirty="0"/>
              <a:t>а</a:t>
            </a:r>
            <a:r>
              <a:rPr lang="ru-RU" dirty="0"/>
              <a:t> </a:t>
            </a:r>
            <a:r>
              <a:rPr lang="ru-RU" dirty="0" smtClean="0"/>
              <a:t>- весенн</a:t>
            </a:r>
            <a:r>
              <a:rPr lang="ru-RU" b="1" dirty="0" smtClean="0"/>
              <a:t>ий</a:t>
            </a:r>
            <a:r>
              <a:rPr lang="ru-RU" dirty="0" smtClean="0"/>
              <a:t> </a:t>
            </a:r>
            <a:endParaRPr lang="ru-RU" dirty="0"/>
          </a:p>
          <a:p>
            <a:r>
              <a:rPr lang="ru-RU" dirty="0"/>
              <a:t>Берёз</a:t>
            </a:r>
            <a:r>
              <a:rPr lang="ru-RU" b="1" dirty="0"/>
              <a:t>а</a:t>
            </a:r>
            <a:r>
              <a:rPr lang="ru-RU" dirty="0"/>
              <a:t> - </a:t>
            </a:r>
            <a:r>
              <a:rPr lang="ru-RU" dirty="0" smtClean="0"/>
              <a:t>березов</a:t>
            </a:r>
            <a:r>
              <a:rPr lang="ru-RU" b="1" dirty="0" smtClean="0"/>
              <a:t>ый</a:t>
            </a:r>
            <a:r>
              <a:rPr lang="ru-RU" dirty="0" smtClean="0"/>
              <a:t>              </a:t>
            </a:r>
            <a:endParaRPr lang="ru-RU" dirty="0"/>
          </a:p>
          <a:p>
            <a:r>
              <a:rPr lang="ru-RU" dirty="0"/>
              <a:t>Дуб - </a:t>
            </a:r>
            <a:r>
              <a:rPr lang="ru-RU" dirty="0" smtClean="0"/>
              <a:t>дубов</a:t>
            </a:r>
            <a:r>
              <a:rPr lang="ru-RU" b="1" dirty="0" smtClean="0"/>
              <a:t>ый</a:t>
            </a:r>
            <a:endParaRPr lang="ru-RU" b="1" dirty="0"/>
          </a:p>
          <a:p>
            <a:r>
              <a:rPr lang="ru-RU" dirty="0"/>
              <a:t>Лет</a:t>
            </a:r>
            <a:r>
              <a:rPr lang="ru-RU" b="1" dirty="0"/>
              <a:t>о</a:t>
            </a:r>
            <a:r>
              <a:rPr lang="ru-RU" dirty="0"/>
              <a:t> </a:t>
            </a:r>
            <a:r>
              <a:rPr lang="ru-RU" dirty="0" smtClean="0"/>
              <a:t>- летн</a:t>
            </a:r>
            <a:r>
              <a:rPr lang="ru-RU" b="1" dirty="0" smtClean="0"/>
              <a:t>ий</a:t>
            </a:r>
            <a:endParaRPr lang="ru-RU" b="1" dirty="0"/>
          </a:p>
          <a:p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ru-RU" dirty="0" smtClean="0"/>
          </a:p>
          <a:p>
            <a:r>
              <a:rPr lang="ru-RU" dirty="0" smtClean="0"/>
              <a:t>Холод – холодн</a:t>
            </a:r>
            <a:r>
              <a:rPr lang="ru-RU" b="1" dirty="0" smtClean="0"/>
              <a:t>ый</a:t>
            </a:r>
            <a:endParaRPr lang="ru-RU" b="1" dirty="0"/>
          </a:p>
          <a:p>
            <a:r>
              <a:rPr lang="ru-RU" dirty="0"/>
              <a:t>Снег – </a:t>
            </a:r>
            <a:r>
              <a:rPr lang="ru-RU" dirty="0" smtClean="0"/>
              <a:t>снежн</a:t>
            </a:r>
            <a:r>
              <a:rPr lang="ru-RU" b="1" dirty="0" smtClean="0"/>
              <a:t>ый</a:t>
            </a:r>
            <a:endParaRPr lang="ru-RU" b="1" dirty="0"/>
          </a:p>
          <a:p>
            <a:r>
              <a:rPr lang="ru-RU" dirty="0"/>
              <a:t>Школ</a:t>
            </a:r>
            <a:r>
              <a:rPr lang="ru-RU" b="1" dirty="0"/>
              <a:t>а</a:t>
            </a:r>
            <a:r>
              <a:rPr lang="ru-RU" dirty="0"/>
              <a:t> – </a:t>
            </a:r>
            <a:r>
              <a:rPr lang="ru-RU" dirty="0" smtClean="0"/>
              <a:t>школьн</a:t>
            </a:r>
            <a:r>
              <a:rPr lang="ru-RU" b="1" dirty="0" smtClean="0"/>
              <a:t>ый</a:t>
            </a:r>
            <a:endParaRPr lang="ru-RU" b="1" dirty="0"/>
          </a:p>
          <a:p>
            <a:r>
              <a:rPr lang="ru-RU" dirty="0"/>
              <a:t>Солнц</a:t>
            </a:r>
            <a:r>
              <a:rPr lang="ru-RU" b="1" dirty="0"/>
              <a:t>е</a:t>
            </a:r>
            <a:r>
              <a:rPr lang="ru-RU" dirty="0"/>
              <a:t> – </a:t>
            </a:r>
            <a:r>
              <a:rPr lang="ru-RU" dirty="0" smtClean="0"/>
              <a:t>солнечн</a:t>
            </a:r>
            <a:r>
              <a:rPr lang="ru-RU" b="1" dirty="0" smtClean="0"/>
              <a:t>ый</a:t>
            </a:r>
            <a:endParaRPr lang="ru-RU" b="1" dirty="0"/>
          </a:p>
          <a:p>
            <a:r>
              <a:rPr lang="ru-RU" dirty="0"/>
              <a:t>Песн</a:t>
            </a:r>
            <a:r>
              <a:rPr lang="ru-RU" b="1" dirty="0"/>
              <a:t>я</a:t>
            </a:r>
            <a:r>
              <a:rPr lang="ru-RU" dirty="0"/>
              <a:t> </a:t>
            </a:r>
            <a:r>
              <a:rPr lang="ru-RU" dirty="0" smtClean="0"/>
              <a:t>– песенн</a:t>
            </a:r>
            <a:r>
              <a:rPr lang="ru-RU" b="1" dirty="0" smtClean="0"/>
              <a:t>ый</a:t>
            </a:r>
            <a:r>
              <a:rPr lang="ru-RU" dirty="0" smtClean="0"/>
              <a:t> </a:t>
            </a:r>
            <a:endParaRPr lang="ru-RU" dirty="0"/>
          </a:p>
          <a:p>
            <a:pPr marL="0" indent="0">
              <a:buNone/>
            </a:pP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9266756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Домашнее задание </a:t>
            </a:r>
            <a:endParaRPr lang="ru-RU" dirty="0"/>
          </a:p>
        </p:txBody>
      </p:sp>
      <p:sp>
        <p:nvSpPr>
          <p:cNvPr id="6" name="Объект 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3200" dirty="0" smtClean="0"/>
              <a:t>С записанными словами составить связный текст из 5 предложений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12965092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4900" dirty="0"/>
              <a:t>Вставить пропущенные окончания, определить род прилагательных</a:t>
            </a:r>
            <a:endParaRPr lang="ru-RU" sz="4900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ru-RU" dirty="0" err="1"/>
              <a:t>ясн</a:t>
            </a:r>
            <a:r>
              <a:rPr lang="ru-RU" dirty="0"/>
              <a:t>..   погода                        </a:t>
            </a:r>
          </a:p>
          <a:p>
            <a:r>
              <a:rPr lang="ru-RU" dirty="0" err="1"/>
              <a:t>тепл</a:t>
            </a:r>
            <a:r>
              <a:rPr lang="ru-RU" dirty="0"/>
              <a:t>…     ветер</a:t>
            </a:r>
          </a:p>
          <a:p>
            <a:r>
              <a:rPr lang="ru-RU" dirty="0" err="1"/>
              <a:t>летн</a:t>
            </a:r>
            <a:r>
              <a:rPr lang="ru-RU" dirty="0"/>
              <a:t>… утро                         </a:t>
            </a:r>
          </a:p>
          <a:p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ru-RU" dirty="0"/>
              <a:t>молод…  травка</a:t>
            </a:r>
          </a:p>
          <a:p>
            <a:r>
              <a:rPr lang="ru-RU" dirty="0" err="1"/>
              <a:t>больш</a:t>
            </a:r>
            <a:r>
              <a:rPr lang="ru-RU" dirty="0"/>
              <a:t>… дом                        </a:t>
            </a:r>
          </a:p>
          <a:p>
            <a:r>
              <a:rPr lang="ru-RU" dirty="0"/>
              <a:t>голуб… небо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794211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NewsPrint">
  <a:themeElements>
    <a:clrScheme name="NewsPrint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NewsPrint">
      <a:majorFont>
        <a:latin typeface="Impact"/>
        <a:ea typeface=""/>
        <a:cs typeface=""/>
        <a:font script="Jpan" typeface="HGP創英角ｺﾞｼｯｸUB"/>
        <a:font script="Hang" typeface="HY견고딕"/>
        <a:font script="Hans" typeface="微软雅黑"/>
        <a:font script="Hant" typeface="微軟正黑體"/>
        <a:font script="Arab" typeface="Tahoma"/>
        <a:font script="Hebr" typeface="To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NewsPrint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Newsprint</Template>
  <TotalTime>52</TotalTime>
  <Words>131</Words>
  <Application>Microsoft Office PowerPoint</Application>
  <PresentationFormat>Экран (4:3)</PresentationFormat>
  <Paragraphs>38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NewsPrint</vt:lpstr>
      <vt:lpstr>Вопросы для анализа диалога</vt:lpstr>
      <vt:lpstr>Образовать от существительных имена прилагательные</vt:lpstr>
      <vt:lpstr>Проверь внимательно</vt:lpstr>
      <vt:lpstr>Домашнее задание </vt:lpstr>
      <vt:lpstr>Вставить пропущенные окончания, определить род прилагательных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Вопросы для анализа диалога</dc:title>
  <dc:creator>Светлана</dc:creator>
  <cp:lastModifiedBy>Светлана</cp:lastModifiedBy>
  <cp:revision>6</cp:revision>
  <dcterms:created xsi:type="dcterms:W3CDTF">2015-01-26T17:10:12Z</dcterms:created>
  <dcterms:modified xsi:type="dcterms:W3CDTF">2015-01-26T18:13:57Z</dcterms:modified>
</cp:coreProperties>
</file>